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4" r:id="rId3"/>
    <p:sldId id="308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5" r:id="rId30"/>
    <p:sldId id="334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5" r:id="rId50"/>
    <p:sldId id="354" r:id="rId51"/>
    <p:sldId id="356" r:id="rId52"/>
    <p:sldId id="357" r:id="rId53"/>
    <p:sldId id="358" r:id="rId54"/>
    <p:sldId id="360" r:id="rId55"/>
    <p:sldId id="359" r:id="rId56"/>
    <p:sldId id="361" r:id="rId57"/>
    <p:sldId id="362" r:id="rId58"/>
    <p:sldId id="363" r:id="rId59"/>
    <p:sldId id="364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2" autoAdjust="0"/>
    <p:restoredTop sz="94660"/>
  </p:normalViewPr>
  <p:slideViewPr>
    <p:cSldViewPr snapToGrid="0">
      <p:cViewPr varScale="1">
        <p:scale>
          <a:sx n="93" d="100"/>
          <a:sy n="93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63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9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56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56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7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110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0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3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09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69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913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6E432-7339-44C1-964F-AB02436C0F5B}" type="datetimeFigureOut">
              <a:rPr lang="ko-KR" altLang="en-US" smtClean="0"/>
              <a:t>2015-12-14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A8552-689C-44F6-94AA-BBF74C2F17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6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dacity.com/wiki/ud197#lesson-3-python-db-api" TargetMode="External"/><Relationship Id="rId3" Type="http://schemas.openxmlformats.org/officeDocument/2006/relationships/hyperlink" Target="https://www.udacity.com/wiki/ud197#software-to-install" TargetMode="External"/><Relationship Id="rId7" Type="http://schemas.openxmlformats.org/officeDocument/2006/relationships/hyperlink" Target="https://www.udacity.com/wiki/ud197#lesson-2-elements-of-sql" TargetMode="External"/><Relationship Id="rId2" Type="http://schemas.openxmlformats.org/officeDocument/2006/relationships/hyperlink" Target="https://www.udacity.com/wiki/ud197#course-resource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dacity.com/wiki/ud197#lesson-1-data-and-tables" TargetMode="External"/><Relationship Id="rId11" Type="http://schemas.openxmlformats.org/officeDocument/2006/relationships/hyperlink" Target="https://www.udacity.com/wiki/ud197#acknowledgments" TargetMode="External"/><Relationship Id="rId5" Type="http://schemas.openxmlformats.org/officeDocument/2006/relationships/hyperlink" Target="https://www.udacity.com/wiki/ud197#course-syllabus" TargetMode="External"/><Relationship Id="rId10" Type="http://schemas.openxmlformats.org/officeDocument/2006/relationships/hyperlink" Target="https://www.udacity.com/wiki/ud197#lesson-5-final-project" TargetMode="External"/><Relationship Id="rId4" Type="http://schemas.openxmlformats.org/officeDocument/2006/relationships/hyperlink" Target="https://www.udacity.com/wiki/ud197#final-project-resources" TargetMode="External"/><Relationship Id="rId9" Type="http://schemas.openxmlformats.org/officeDocument/2006/relationships/hyperlink" Target="https://www.udacity.com/wiki/ud197#lesson-4-deeper-into-sq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245066" y="3401933"/>
            <a:ext cx="2982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b="1" smtClean="0">
                <a:solidFill>
                  <a:srgbClr val="307699"/>
                </a:solidFill>
              </a:rPr>
              <a:t>발표 </a:t>
            </a:r>
            <a:r>
              <a:rPr lang="en-US" altLang="ko-KR" b="1" smtClean="0">
                <a:solidFill>
                  <a:srgbClr val="307699"/>
                </a:solidFill>
              </a:rPr>
              <a:t>: </a:t>
            </a:r>
            <a:r>
              <a:rPr lang="ko-KR" altLang="en-US" b="1" smtClean="0">
                <a:solidFill>
                  <a:srgbClr val="307699"/>
                </a:solidFill>
              </a:rPr>
              <a:t>제이콥</a:t>
            </a:r>
            <a:endParaRPr lang="en-US" altLang="ko-KR" b="1" i="0">
              <a:solidFill>
                <a:srgbClr val="307699"/>
              </a:solidFill>
              <a:effectLst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64837" y="757988"/>
            <a:ext cx="8262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i="0" smtClean="0">
                <a:solidFill>
                  <a:srgbClr val="294860"/>
                </a:solidFill>
                <a:effectLst/>
              </a:rPr>
              <a:t>Introduction to Relational Databases</a:t>
            </a:r>
            <a:endParaRPr lang="en-US" altLang="ko-KR" sz="3600" b="1" i="0">
              <a:solidFill>
                <a:srgbClr val="29486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5803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1857375"/>
            <a:ext cx="69818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762125"/>
            <a:ext cx="73914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614487"/>
            <a:ext cx="73056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5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333500"/>
            <a:ext cx="7200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7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762125"/>
            <a:ext cx="79057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3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176337"/>
            <a:ext cx="77438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223962"/>
            <a:ext cx="73533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1666875"/>
            <a:ext cx="74199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28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1404937"/>
            <a:ext cx="71151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0" y="186969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0" i="0" smtClean="0">
                <a:solidFill>
                  <a:srgbClr val="303030"/>
                </a:solidFill>
                <a:effectLst/>
              </a:rPr>
              <a:t>Contents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1 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2"/>
              </a:rPr>
              <a:t>Course Resources</a:t>
            </a:r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1.1 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3"/>
              </a:rPr>
              <a:t>Software to install</a:t>
            </a:r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1.2 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4"/>
              </a:rPr>
              <a:t>Final Project Resources</a:t>
            </a:r>
            <a:endParaRPr lang="en-US" altLang="ko-KR" b="0" i="0" u="none" strike="noStrike" smtClean="0">
              <a:solidFill>
                <a:srgbClr val="1F8FC1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2 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5"/>
              </a:rPr>
              <a:t>Course syllabus</a:t>
            </a:r>
            <a:endParaRPr lang="en-US" altLang="ko-KR" b="0" i="0" u="none" strike="noStrike" smtClean="0">
              <a:solidFill>
                <a:srgbClr val="1F8FC1"/>
              </a:solidFill>
              <a:effectLst/>
            </a:endParaRPr>
          </a:p>
          <a:p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i="0" smtClean="0">
                <a:solidFill>
                  <a:srgbClr val="303030"/>
                </a:solidFill>
                <a:effectLst/>
              </a:rPr>
              <a:t>2.1 </a:t>
            </a:r>
            <a:r>
              <a:rPr lang="en-US" altLang="ko-KR" i="0" u="none" strike="noStrike" smtClean="0">
                <a:solidFill>
                  <a:srgbClr val="1F8FC1"/>
                </a:solidFill>
                <a:effectLst/>
                <a:hlinkClick r:id="rId6"/>
              </a:rPr>
              <a:t>Lesson 1: Data and Tables</a:t>
            </a:r>
            <a:endParaRPr lang="en-US" altLang="ko-KR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i="0" smtClean="0">
                <a:solidFill>
                  <a:srgbClr val="303030"/>
                </a:solidFill>
                <a:effectLst/>
              </a:rPr>
              <a:t>2.2 </a:t>
            </a:r>
            <a:r>
              <a:rPr lang="en-US" altLang="ko-KR" b="1" i="0" u="none" strike="noStrike" smtClean="0">
                <a:solidFill>
                  <a:srgbClr val="1F8FC1"/>
                </a:solidFill>
                <a:effectLst/>
                <a:hlinkClick r:id="rId7"/>
              </a:rPr>
              <a:t>Lesson 2: Elements of SQL</a:t>
            </a:r>
            <a:endParaRPr lang="en-US" altLang="ko-KR" b="1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2.3 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8"/>
              </a:rPr>
              <a:t>Lesson 3: Python DB-API</a:t>
            </a:r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2.4 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9"/>
              </a:rPr>
              <a:t>Lesson 4: Deeper Into SQL</a:t>
            </a:r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2.5 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10"/>
              </a:rPr>
              <a:t>Lesson 5: Final Project</a:t>
            </a:r>
            <a:endParaRPr lang="en-US" altLang="ko-KR" b="0" i="0" u="none" strike="noStrike" smtClean="0">
              <a:solidFill>
                <a:srgbClr val="1F8FC1"/>
              </a:solidFill>
              <a:effectLst/>
            </a:endParaRPr>
          </a:p>
          <a:p>
            <a:pPr lvl="1"/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0" i="0" smtClean="0">
                <a:solidFill>
                  <a:srgbClr val="303030"/>
                </a:solidFill>
                <a:effectLst/>
              </a:rPr>
              <a:t>3 </a:t>
            </a:r>
            <a:r>
              <a:rPr lang="en-US" altLang="ko-KR" b="0" i="0" u="none" strike="noStrike" smtClean="0">
                <a:solidFill>
                  <a:srgbClr val="1F8FC1"/>
                </a:solidFill>
                <a:effectLst/>
                <a:hlinkClick r:id="rId11"/>
              </a:rPr>
              <a:t>Acknowledgments</a:t>
            </a:r>
            <a:endParaRPr lang="en-US" altLang="ko-KR" b="0" i="0" u="none" strike="noStrike" smtClean="0">
              <a:solidFill>
                <a:srgbClr val="1F8FC1"/>
              </a:solidFill>
              <a:effectLst/>
            </a:endParaRPr>
          </a:p>
          <a:p>
            <a:endParaRPr lang="en-US" altLang="ko-KR" b="0" i="0" smtClean="0">
              <a:solidFill>
                <a:srgbClr val="303030"/>
              </a:solidFill>
              <a:effectLst/>
            </a:endParaRPr>
          </a:p>
          <a:p>
            <a:r>
              <a:rPr lang="en-US" altLang="ko-KR" b="1" i="0" smtClean="0">
                <a:solidFill>
                  <a:srgbClr val="307699"/>
                </a:solidFill>
                <a:effectLst/>
              </a:rPr>
              <a:t>Course Resources</a:t>
            </a:r>
            <a:endParaRPr lang="en-US" altLang="ko-KR" b="1" i="0">
              <a:solidFill>
                <a:srgbClr val="307699"/>
              </a:solidFill>
              <a:effectLst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64837" y="757988"/>
            <a:ext cx="8262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i="0" smtClean="0">
                <a:solidFill>
                  <a:srgbClr val="294860"/>
                </a:solidFill>
                <a:effectLst/>
              </a:rPr>
              <a:t>Introduction to Relational Databases</a:t>
            </a:r>
            <a:endParaRPr lang="en-US" altLang="ko-KR" sz="3600" b="1" i="0">
              <a:solidFill>
                <a:srgbClr val="294860"/>
              </a:solidFill>
              <a:effectLst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517900" y="4106453"/>
            <a:ext cx="3898900" cy="304800"/>
          </a:xfrm>
          <a:prstGeom prst="roundRect">
            <a:avLst/>
          </a:prstGeom>
          <a:solidFill>
            <a:schemeClr val="accent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18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566862"/>
            <a:ext cx="77247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4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528762"/>
            <a:ext cx="78962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690687"/>
            <a:ext cx="79057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685925"/>
            <a:ext cx="79343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13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300162"/>
            <a:ext cx="75438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7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552575"/>
            <a:ext cx="80676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6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1757362"/>
            <a:ext cx="7505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243012"/>
            <a:ext cx="76581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8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7" y="1276350"/>
            <a:ext cx="59531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7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362075"/>
            <a:ext cx="80010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1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590675"/>
            <a:ext cx="73056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8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776412"/>
            <a:ext cx="5905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3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790700"/>
            <a:ext cx="67341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4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12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176337"/>
            <a:ext cx="75438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600200"/>
            <a:ext cx="75342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0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1690687"/>
            <a:ext cx="73533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685925"/>
            <a:ext cx="8001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3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185862"/>
            <a:ext cx="80010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1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2166937"/>
            <a:ext cx="52197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2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84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509712"/>
            <a:ext cx="7800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633537"/>
            <a:ext cx="76390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166812"/>
            <a:ext cx="76581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176337"/>
            <a:ext cx="78962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1662112"/>
            <a:ext cx="78962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819275"/>
            <a:ext cx="76962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666875"/>
            <a:ext cx="77438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3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09775"/>
            <a:ext cx="79248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0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5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12" y="1609725"/>
            <a:ext cx="79533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6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1662112"/>
            <a:ext cx="79152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9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614487"/>
            <a:ext cx="79248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933575"/>
            <a:ext cx="78200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1481137"/>
            <a:ext cx="771525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3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52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195387"/>
            <a:ext cx="79819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166812"/>
            <a:ext cx="80581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0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1781175"/>
            <a:ext cx="755332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1185862"/>
            <a:ext cx="79914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9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409700"/>
            <a:ext cx="7781925" cy="403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6647" y="507543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mtClean="0"/>
              <a:t>감사합니다</a:t>
            </a:r>
            <a:endParaRPr lang="ko-KR" altLang="en-US" sz="5400"/>
          </a:p>
        </p:txBody>
      </p:sp>
    </p:spTree>
    <p:extLst>
      <p:ext uri="{BB962C8B-B14F-4D97-AF65-F5344CB8AC3E}">
        <p14:creationId xmlns:p14="http://schemas.microsoft.com/office/powerpoint/2010/main" val="42279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2124075"/>
            <a:ext cx="74485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1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1738312"/>
            <a:ext cx="71723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1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1585912"/>
            <a:ext cx="74771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552575"/>
            <a:ext cx="76390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14</Words>
  <Application>Microsoft Office PowerPoint</Application>
  <PresentationFormat>와이드스크린</PresentationFormat>
  <Paragraphs>20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Jacob</dc:creator>
  <cp:lastModifiedBy>Jacob</cp:lastModifiedBy>
  <cp:revision>23</cp:revision>
  <dcterms:created xsi:type="dcterms:W3CDTF">2015-12-13T05:48:26Z</dcterms:created>
  <dcterms:modified xsi:type="dcterms:W3CDTF">2015-12-14T10:26:25Z</dcterms:modified>
</cp:coreProperties>
</file>